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5" r:id="rId5"/>
    <p:sldId id="319" r:id="rId6"/>
    <p:sldId id="322" r:id="rId7"/>
    <p:sldId id="323" r:id="rId8"/>
    <p:sldId id="321" r:id="rId9"/>
    <p:sldId id="320" r:id="rId10"/>
  </p:sldIdLst>
  <p:sldSz cx="12188825" cy="6858000"/>
  <p:notesSz cx="6858000" cy="9144000"/>
  <p:custDataLst>
    <p:tags r:id="rId13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452" y="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28.09.2018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 smtClean="0"/>
              <a:t>Textmasterformat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 smtClean="0"/>
              <a:t>​</a:t>
            </a:r>
            <a:fld id="{8B789056-64C5-46DE-95B1-DA257F473F68}" type="datetime1">
              <a:rPr lang="de-DE" smtClean="0"/>
              <a:pPr/>
              <a:t>28.09.2018</a:t>
            </a:fld>
            <a:r>
              <a:rPr lang="de-DE" dirty="0" smtClean="0"/>
              <a:t>​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mtClean="0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 smtClean="0"/>
              <a:t>Textmasterformat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/>
        </p:blipFill>
        <p:spPr>
          <a:xfrm>
            <a:off x="6742484" y="0"/>
            <a:ext cx="5531137" cy="741183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" dirty="0" smtClean="0"/>
              <a:t>TivSeg HW</a:t>
            </a:r>
            <a:br>
              <a:rPr lang="de" dirty="0" smtClean="0"/>
            </a:br>
            <a:r>
              <a:rPr lang="de" dirty="0" smtClean="0"/>
              <a:t>Konzept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smtClean="0"/>
              <a:t>Gruppe1</a:t>
            </a:r>
            <a:endParaRPr lang="it-I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 r="36274" b="55760"/>
          <a:stretch/>
        </p:blipFill>
        <p:spPr>
          <a:xfrm>
            <a:off x="8326661" y="620688"/>
            <a:ext cx="1440160" cy="93610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2" t="43455" r="-3308" b="35835"/>
          <a:stretch/>
        </p:blipFill>
        <p:spPr>
          <a:xfrm>
            <a:off x="9190756" y="1322648"/>
            <a:ext cx="1440160" cy="9361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-3001" r="16784" b="82291"/>
          <a:stretch/>
        </p:blipFill>
        <p:spPr>
          <a:xfrm>
            <a:off x="8311304" y="35564"/>
            <a:ext cx="1592561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8640"/>
            <a:ext cx="10058400" cy="60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8"/>
          <a:stretch/>
        </p:blipFill>
        <p:spPr>
          <a:xfrm>
            <a:off x="2710036" y="61320"/>
            <a:ext cx="6768752" cy="67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8"/>
          <a:stretch/>
        </p:blipFill>
        <p:spPr>
          <a:xfrm>
            <a:off x="3466120" y="103218"/>
            <a:ext cx="5256584" cy="66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364" y="2204864"/>
            <a:ext cx="11894874" cy="59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87" y="566738"/>
            <a:ext cx="6496050" cy="5724525"/>
          </a:xfrm>
          <a:prstGeom prst="rect">
            <a:avLst/>
          </a:prstGeom>
        </p:spPr>
      </p:pic>
      <p:pic>
        <p:nvPicPr>
          <p:cNvPr id="3" name="914oUw6MY-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551" t="28287" r="23264" b="15140"/>
          <a:stretch/>
        </p:blipFill>
        <p:spPr>
          <a:xfrm>
            <a:off x="10198867" y="980728"/>
            <a:ext cx="1368153" cy="1008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257175"/>
            <a:ext cx="58769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3</Words>
  <Application>Microsoft Office PowerPoint</Application>
  <PresentationFormat>Benutzerdefiniert</PresentationFormat>
  <Paragraphs>2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Corbel</vt:lpstr>
      <vt:lpstr>Digitaler blauer Tunnel 16 x 9</vt:lpstr>
      <vt:lpstr>TivSeg HW Konzept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2018-09-28T07:54:29Z</dcterms:created>
  <dcterms:modified xsi:type="dcterms:W3CDTF">2018-09-28T11:27:02Z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